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-53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747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99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32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600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958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1360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1661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8648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039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2598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4160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2809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879345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42851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0796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172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A680-1B01-428C-9C43-2EEFC02F7FE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93DF3E8-8D7D-46F7-876D-1B496718F4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170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1601" y="870905"/>
            <a:ext cx="79842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АЭРОКОСМИЧЕСКИЕ МЕТОДЫ ИЗУЧЕНИЙ ГЕОДИНАМИЧЕСКИХ ПРОЦЕССОВ В РАЙОНАХ ГОРОДСКИХ И ПРОМЫШЛЕННЫХ АГЛОМЕРАЦИЙ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2521" y="2306856"/>
            <a:ext cx="4545984" cy="3035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9765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7755" y="513896"/>
            <a:ext cx="91737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indent="432000" algn="just">
              <a:spcAft>
                <a:spcPts val="0"/>
              </a:spcAft>
            </a:pPr>
            <a:r>
              <a:rPr lang="ru-RU" sz="2000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Традиционные методы наземной геодезии, давно и успешно применяемые в практике научных и прикладных исследований и изысканий, к сожалению, также имеют большие ограничения: </a:t>
            </a:r>
          </a:p>
          <a:p>
            <a:pPr marL="342900" marR="127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они требуют прямой видимости между соседними пунктами наблюдений;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ea typeface="Lucida Sans Unicode" panose="020B0602030504020204" pitchFamily="34" charset="0"/>
              <a:cs typeface="Arial" panose="020B0604020202020204" pitchFamily="34" charset="0"/>
            </a:endParaRPr>
          </a:p>
          <a:p>
            <a:pPr marL="342900" marR="127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измеряемые трассы или сети не могут быть достаточно большими и ограничиваются сравнительно короткими базами, характеризуя движения преимущественно на локальных участках или полигонах.</a:t>
            </a:r>
            <a:endParaRPr lang="ru-RU" sz="1200" spc="-50" dirty="0">
              <a:effectLst/>
              <a:latin typeface="Arial" panose="020B0604020202020204" pitchFamily="34" charset="0"/>
              <a:ea typeface="Lucida Sans Unicode" panose="020B0602030504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0203" y="3176005"/>
            <a:ext cx="7168842" cy="339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27145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4731" y="415203"/>
            <a:ext cx="881689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indent="432000" algn="ctr">
              <a:spcAft>
                <a:spcPts val="0"/>
              </a:spcAft>
            </a:pPr>
            <a:r>
              <a:rPr lang="ru-RU" sz="2000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Возможность высокоточных, сколь угодно масштабных (по величине охватываемых территорий) и независимых от внешних условий (погода, время суток, сезон, видимость, рельеф) измерений современных движений земной коры (СДЗК) появилась с развитием средств и методов аэрокосмической геодезии:</a:t>
            </a:r>
          </a:p>
          <a:p>
            <a:pPr marL="342900" marR="12700" indent="-342900" algn="ctr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интерферометрии на сверхдлинных базах </a:t>
            </a:r>
            <a:r>
              <a:rPr lang="en-US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VLBI</a:t>
            </a:r>
            <a:r>
              <a:rPr lang="ru-RU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 (</a:t>
            </a:r>
            <a:r>
              <a:rPr lang="en-US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Very Long Baseline Interferometry</a:t>
            </a:r>
            <a:r>
              <a:rPr lang="ru-RU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),</a:t>
            </a:r>
          </a:p>
          <a:p>
            <a:pPr marL="342900" marR="12700" indent="-342900" algn="ctr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спутниковая лазерная локация </a:t>
            </a:r>
            <a:r>
              <a:rPr lang="en-US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SLR</a:t>
            </a:r>
            <a:r>
              <a:rPr lang="ru-RU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 (</a:t>
            </a:r>
            <a:r>
              <a:rPr lang="en-US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Satellite Laser Ranging</a:t>
            </a:r>
            <a:r>
              <a:rPr lang="ru-RU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);</a:t>
            </a:r>
          </a:p>
          <a:p>
            <a:pPr marL="342900" marR="12700" indent="-342900" algn="ctr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 глобальная система “позиционирования” или координатной привязки </a:t>
            </a:r>
            <a:r>
              <a:rPr lang="en-US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GPS</a:t>
            </a:r>
            <a:r>
              <a:rPr lang="ru-RU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 (</a:t>
            </a:r>
            <a:r>
              <a:rPr lang="en-US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Global Positioning System</a:t>
            </a:r>
            <a:r>
              <a:rPr lang="ru-RU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) </a:t>
            </a:r>
            <a:r>
              <a:rPr lang="ru-RU" sz="2000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на основе спутниковой навигационной системы </a:t>
            </a:r>
            <a:r>
              <a:rPr lang="en-US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NAVSTAR</a:t>
            </a:r>
            <a:r>
              <a:rPr lang="ru-RU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 (</a:t>
            </a:r>
            <a:r>
              <a:rPr lang="en-US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Navigation Satellite Timing and Ranging</a:t>
            </a:r>
            <a:r>
              <a:rPr lang="ru-RU" sz="2000" b="0" i="0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). </a:t>
            </a:r>
            <a:r>
              <a:rPr lang="ru-RU" sz="2000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Последняя оказалась практически наиболее востребованной и получила широкое распространение в геодинамических исследованиях.</a:t>
            </a:r>
            <a:endParaRPr lang="ru-RU" sz="1200" spc="-50" dirty="0">
              <a:effectLst/>
              <a:latin typeface="Arial" panose="020B0604020202020204" pitchFamily="34" charset="0"/>
              <a:ea typeface="Lucida Sans Unicode" panose="020B0602030504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731" y="4674220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6163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7687" y="587440"/>
            <a:ext cx="86830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территориях со сплошной застройкой, особенно многоэтажной, составляют графические планы, на которых ситуация и рельеф создаются по аэрофотоснимкам на универсальных приборах.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Картинки по запросу АЭРОКОСМИЧЕСКИЕ МЕТОДЫ ИЗУЧЕН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942" y="1739590"/>
            <a:ext cx="5754571" cy="484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40612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8546" y="4396473"/>
            <a:ext cx="906222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Крупномасштабная аэрофотосъемка выполняется в масштабе, который в 4-6 раз мельче масштаба создаваемого плана, при этом стремятся, чтобы отдельные населенные пункты, городские кварталы, предприятия по возможности располагались в пределах одного аэрофотоснимка. 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1797" y="579863"/>
            <a:ext cx="4516787" cy="358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50160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799314"/>
            <a:ext cx="85269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Оси залетов проектируют параллельно основным линейным контурам и улицам. Продольное перекрытие назначают около 80 %, что позволяет выбрать стереопары с размещением капитальных строений в середине модели. 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1508" y="2493673"/>
            <a:ext cx="5252766" cy="428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6313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1932" y="4952252"/>
            <a:ext cx="880574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съемки применяют </a:t>
            </a:r>
            <a:r>
              <a:rPr lang="ru-RU" sz="22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аэрофотоаппараты</a:t>
            </a:r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(АФА) с высокими изобразительными свойствами и минимальными геометрическими искажениями снимаемых объектов.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Картинки по запросу современные аэрофотоаппара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4238" y="535259"/>
            <a:ext cx="5431186" cy="3983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39146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0712" y="657194"/>
            <a:ext cx="815897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indent="432000" algn="ctr">
              <a:spcAft>
                <a:spcPts val="0"/>
              </a:spcAft>
            </a:pPr>
            <a:r>
              <a:rPr lang="ru-RU" sz="2200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В равнинной местности берут АФА с фокусным расстоянием 70-100 мм; в застроенных и всхолмленных районах - 140-200 мм.</a:t>
            </a:r>
            <a:r>
              <a:rPr lang="ru-RU" sz="2200" spc="-50" dirty="0" smtClean="0"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 </a:t>
            </a:r>
            <a:endParaRPr lang="ru-RU" sz="2200" spc="-50" dirty="0">
              <a:effectLst/>
              <a:latin typeface="Arial" panose="020B0604020202020204" pitchFamily="34" charset="0"/>
              <a:ea typeface="Lucida Sans Unicode" panose="020B0602030504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Картинки по запросу равнинная местность аэрофотосъем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0712" y="2441265"/>
            <a:ext cx="3228975" cy="3305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Картинки по запросу равнинная местность аэрофотосъем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9020" y="2441264"/>
            <a:ext cx="4785103" cy="3305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9988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5163" y="3011940"/>
            <a:ext cx="9039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СПАСИБО ЗА ВНИМАНИЕ!!!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4748740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</TotalTime>
  <Words>308</Words>
  <Application>Microsoft Office PowerPoint</Application>
  <PresentationFormat>Произвольный</PresentationFormat>
  <Paragraphs>14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Грань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Aidana_A</dc:creator>
  <cp:lastModifiedBy>Ganat</cp:lastModifiedBy>
  <cp:revision>4</cp:revision>
  <dcterms:created xsi:type="dcterms:W3CDTF">2017-11-21T12:06:58Z</dcterms:created>
  <dcterms:modified xsi:type="dcterms:W3CDTF">2020-09-09T06:13:40Z</dcterms:modified>
</cp:coreProperties>
</file>